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6"/>
  </p:handoutMasterIdLst>
  <p:sldIdLst>
    <p:sldId id="263" r:id="rId3"/>
    <p:sldId id="264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2" userDrawn="1">
          <p15:clr>
            <a:srgbClr val="A4A3A4"/>
          </p15:clr>
        </p15:guide>
        <p15:guide id="2" pos="688" userDrawn="1">
          <p15:clr>
            <a:srgbClr val="A4A3A4"/>
          </p15:clr>
        </p15:guide>
        <p15:guide id="3" pos="7015" userDrawn="1">
          <p15:clr>
            <a:srgbClr val="A4A3A4"/>
          </p15:clr>
        </p15:guide>
        <p15:guide id="4" orient="horz" pos="5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84AD"/>
    <a:srgbClr val="014E6A"/>
    <a:srgbClr val="AE0203"/>
    <a:srgbClr val="711000"/>
    <a:srgbClr val="01431D"/>
    <a:srgbClr val="01621F"/>
    <a:srgbClr val="AF0000"/>
    <a:srgbClr val="DCE797"/>
    <a:srgbClr val="637067"/>
    <a:srgbClr val="89D7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0074" autoAdjust="0"/>
  </p:normalViewPr>
  <p:slideViewPr>
    <p:cSldViewPr snapToGrid="0" showGuides="1">
      <p:cViewPr>
        <p:scale>
          <a:sx n="56" d="100"/>
          <a:sy n="56" d="100"/>
        </p:scale>
        <p:origin x="-1902" y="-612"/>
      </p:cViewPr>
      <p:guideLst>
        <p:guide orient="horz" pos="3952"/>
        <p:guide pos="688"/>
        <p:guide pos="7015"/>
        <p:guide orient="horz" pos="55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5FAC0-4E78-4B4A-9ADA-EE7413CBA2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8E8FE-40DA-41DC-AE77-8790382988A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A302A-66E2-45C0-9113-4E5747328F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 smtClean="0"/>
              <a:t>请注意：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1.</a:t>
            </a:r>
            <a:r>
              <a:rPr lang="zh-CN" altLang="en-US" dirty="0" smtClean="0"/>
              <a:t>正文标题为：黑体，</a:t>
            </a:r>
            <a:r>
              <a:rPr lang="en-US" altLang="zh-CN" dirty="0" smtClean="0"/>
              <a:t>30</a:t>
            </a:r>
            <a:r>
              <a:rPr lang="zh-CN" altLang="en-US" dirty="0" smtClean="0"/>
              <a:t>号字；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2.</a:t>
            </a:r>
            <a:r>
              <a:rPr lang="zh-CN" altLang="en-US" dirty="0" smtClean="0"/>
              <a:t>正文内容为：华文楷体，尽量不小于</a:t>
            </a:r>
            <a:r>
              <a:rPr lang="en-US" altLang="zh-CN" dirty="0" smtClean="0"/>
              <a:t>24</a:t>
            </a:r>
            <a:r>
              <a:rPr lang="zh-CN" altLang="en-US" dirty="0" smtClean="0"/>
              <a:t>号，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特殊辅助性文字不低于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dirty="0" smtClean="0"/>
              <a:t>根据文字量可适当调整。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内容文字一行一般</a:t>
            </a:r>
            <a:r>
              <a:rPr lang="zh-CN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超过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个字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，单页文字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拍摄版本呈现内容务必与上传版本呈现的内容完全一致。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 smtClean="0"/>
              <a:t>英文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1.</a:t>
            </a:r>
            <a:r>
              <a:rPr lang="zh-CN" altLang="en-US" dirty="0" smtClean="0"/>
              <a:t>正文标题为：以</a:t>
            </a:r>
            <a:r>
              <a:rPr lang="en-US" altLang="zh-CN" dirty="0" smtClean="0"/>
              <a:t>Times New Roman</a:t>
            </a:r>
            <a:r>
              <a:rPr lang="zh-CN" altLang="en-US" dirty="0" smtClean="0"/>
              <a:t>为主</a:t>
            </a:r>
            <a:r>
              <a:rPr lang="en-US" altLang="zh-CN" dirty="0" smtClean="0"/>
              <a:t>,</a:t>
            </a:r>
            <a:r>
              <a:rPr lang="zh-CN" altLang="en-US" dirty="0" smtClean="0"/>
              <a:t>可搭配使用</a:t>
            </a:r>
            <a:r>
              <a:rPr lang="en-US" altLang="zh-CN" dirty="0" smtClean="0"/>
              <a:t>Arial</a:t>
            </a:r>
            <a:r>
              <a:rPr lang="zh-CN" altLang="en-US" dirty="0" smtClean="0"/>
              <a:t>。字号为</a:t>
            </a:r>
            <a:r>
              <a:rPr lang="en-US" altLang="zh-CN" dirty="0" smtClean="0"/>
              <a:t>32—36</a:t>
            </a:r>
            <a:r>
              <a:rPr lang="zh-CN" altLang="en-US" dirty="0" smtClean="0"/>
              <a:t>号，特别强调可以用</a:t>
            </a:r>
            <a:r>
              <a:rPr lang="en-US" altLang="zh-CN" dirty="0" smtClean="0"/>
              <a:t>40</a:t>
            </a:r>
            <a:r>
              <a:rPr lang="zh-CN" altLang="en-US" dirty="0" smtClean="0"/>
              <a:t>号。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2.</a:t>
            </a:r>
            <a:r>
              <a:rPr lang="zh-CN" altLang="en-US" dirty="0" smtClean="0"/>
              <a:t>正文内容为：以</a:t>
            </a:r>
            <a:r>
              <a:rPr lang="en-US" altLang="zh-CN" dirty="0" smtClean="0"/>
              <a:t>Times New Roman</a:t>
            </a:r>
            <a:r>
              <a:rPr lang="zh-CN" altLang="en-US" dirty="0" smtClean="0"/>
              <a:t>为主</a:t>
            </a:r>
            <a:r>
              <a:rPr lang="en-US" altLang="zh-CN" dirty="0" smtClean="0"/>
              <a:t>,</a:t>
            </a:r>
            <a:r>
              <a:rPr lang="zh-CN" altLang="en-US" dirty="0" smtClean="0"/>
              <a:t>可搭配使用</a:t>
            </a:r>
            <a:r>
              <a:rPr lang="en-US" altLang="zh-CN" dirty="0" smtClean="0"/>
              <a:t>Arial</a:t>
            </a:r>
            <a:r>
              <a:rPr lang="zh-CN" altLang="en-US" dirty="0" smtClean="0"/>
              <a:t>。字号为</a:t>
            </a:r>
            <a:r>
              <a:rPr lang="en-US" altLang="zh-CN" dirty="0" smtClean="0"/>
              <a:t>24—28</a:t>
            </a:r>
            <a:r>
              <a:rPr lang="zh-CN" altLang="en-US" dirty="0" smtClean="0"/>
              <a:t>号，特别强调可用</a:t>
            </a:r>
            <a:r>
              <a:rPr lang="en-US" altLang="zh-CN" dirty="0" smtClean="0"/>
              <a:t>32</a:t>
            </a:r>
            <a:r>
              <a:rPr lang="zh-CN" altLang="en-US" dirty="0" smtClean="0"/>
              <a:t>号。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英文每行一般</a:t>
            </a:r>
            <a:r>
              <a:rPr lang="zh-CN" altLang="zh-CN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不能超过</a:t>
            </a:r>
            <a:r>
              <a:rPr lang="en-US" altLang="zh-CN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zh-CN" altLang="zh-CN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个单词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单页文字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行。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 smtClean="0"/>
              <a:t>请注意：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1.</a:t>
            </a:r>
            <a:r>
              <a:rPr lang="zh-CN" altLang="en-US" dirty="0" smtClean="0"/>
              <a:t>正文标题为：黑体，</a:t>
            </a:r>
            <a:r>
              <a:rPr lang="en-US" altLang="zh-CN" dirty="0" smtClean="0"/>
              <a:t>30</a:t>
            </a:r>
            <a:r>
              <a:rPr lang="zh-CN" altLang="en-US" dirty="0" smtClean="0"/>
              <a:t>号字；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2.</a:t>
            </a:r>
            <a:r>
              <a:rPr lang="zh-CN" altLang="en-US" dirty="0" smtClean="0"/>
              <a:t>正文内容为：华文楷体，尽量不小于</a:t>
            </a:r>
            <a:r>
              <a:rPr lang="en-US" altLang="zh-CN" dirty="0" smtClean="0"/>
              <a:t>24</a:t>
            </a:r>
            <a:r>
              <a:rPr lang="zh-CN" altLang="en-US" dirty="0" smtClean="0"/>
              <a:t>号，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特殊辅助性文字不低于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dirty="0" smtClean="0"/>
              <a:t>根据文字量可适当调整。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内容文字一行一般</a:t>
            </a:r>
            <a:r>
              <a:rPr lang="zh-CN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超过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个字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，单页文字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拍摄版本呈现内容务必与上传版本呈现的内容完全一致。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 smtClean="0"/>
              <a:t>英文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1.</a:t>
            </a:r>
            <a:r>
              <a:rPr lang="zh-CN" altLang="en-US" dirty="0" smtClean="0"/>
              <a:t>正文标题为：以</a:t>
            </a:r>
            <a:r>
              <a:rPr lang="en-US" altLang="zh-CN" dirty="0" smtClean="0"/>
              <a:t>Times New Roman</a:t>
            </a:r>
            <a:r>
              <a:rPr lang="zh-CN" altLang="en-US" dirty="0" smtClean="0"/>
              <a:t>为主</a:t>
            </a:r>
            <a:r>
              <a:rPr lang="en-US" altLang="zh-CN" dirty="0" smtClean="0"/>
              <a:t>,</a:t>
            </a:r>
            <a:r>
              <a:rPr lang="zh-CN" altLang="en-US" dirty="0" smtClean="0"/>
              <a:t>可搭配使用</a:t>
            </a:r>
            <a:r>
              <a:rPr lang="en-US" altLang="zh-CN" dirty="0" smtClean="0"/>
              <a:t>Arial</a:t>
            </a:r>
            <a:r>
              <a:rPr lang="zh-CN" altLang="en-US" dirty="0" smtClean="0"/>
              <a:t>。字号为</a:t>
            </a:r>
            <a:r>
              <a:rPr lang="en-US" altLang="zh-CN" dirty="0" smtClean="0"/>
              <a:t>32—36</a:t>
            </a:r>
            <a:r>
              <a:rPr lang="zh-CN" altLang="en-US" dirty="0" smtClean="0"/>
              <a:t>号，特别强调可以用</a:t>
            </a:r>
            <a:r>
              <a:rPr lang="en-US" altLang="zh-CN" dirty="0" smtClean="0"/>
              <a:t>40</a:t>
            </a:r>
            <a:r>
              <a:rPr lang="zh-CN" altLang="en-US" dirty="0" smtClean="0"/>
              <a:t>号。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2.</a:t>
            </a:r>
            <a:r>
              <a:rPr lang="zh-CN" altLang="en-US" dirty="0" smtClean="0"/>
              <a:t>正文内容为：以</a:t>
            </a:r>
            <a:r>
              <a:rPr lang="en-US" altLang="zh-CN" dirty="0" smtClean="0"/>
              <a:t>Times New Roman</a:t>
            </a:r>
            <a:r>
              <a:rPr lang="zh-CN" altLang="en-US" dirty="0" smtClean="0"/>
              <a:t>为主</a:t>
            </a:r>
            <a:r>
              <a:rPr lang="en-US" altLang="zh-CN" dirty="0" smtClean="0"/>
              <a:t>,</a:t>
            </a:r>
            <a:r>
              <a:rPr lang="zh-CN" altLang="en-US" dirty="0" smtClean="0"/>
              <a:t>可搭配使用</a:t>
            </a:r>
            <a:r>
              <a:rPr lang="en-US" altLang="zh-CN" dirty="0" smtClean="0"/>
              <a:t>Arial</a:t>
            </a:r>
            <a:r>
              <a:rPr lang="zh-CN" altLang="en-US" dirty="0" smtClean="0"/>
              <a:t>。字号为</a:t>
            </a:r>
            <a:r>
              <a:rPr lang="en-US" altLang="zh-CN" dirty="0" smtClean="0"/>
              <a:t>24—28</a:t>
            </a:r>
            <a:r>
              <a:rPr lang="zh-CN" altLang="en-US" dirty="0" smtClean="0"/>
              <a:t>号，特别强调可用</a:t>
            </a:r>
            <a:r>
              <a:rPr lang="en-US" altLang="zh-CN" dirty="0" smtClean="0"/>
              <a:t>32</a:t>
            </a:r>
            <a:r>
              <a:rPr lang="zh-CN" altLang="en-US" dirty="0" smtClean="0"/>
              <a:t>号。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英文每行一般</a:t>
            </a:r>
            <a:r>
              <a:rPr lang="zh-CN" altLang="zh-CN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不能超过</a:t>
            </a:r>
            <a:r>
              <a:rPr lang="en-US" altLang="zh-CN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zh-CN" altLang="zh-CN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个单词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单页文字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行。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" y="365125"/>
            <a:ext cx="213360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自定义</PresentationFormat>
  <Paragraphs>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2" baseType="lpstr">
      <vt:lpstr>Arial</vt:lpstr>
      <vt:lpstr>宋体</vt:lpstr>
      <vt:lpstr>Wingdings</vt:lpstr>
      <vt:lpstr>微软雅黑</vt:lpstr>
      <vt:lpstr>华文楷体</vt:lpstr>
      <vt:lpstr>KSOF486BF861</vt:lpstr>
      <vt:lpstr>Segoe Print</vt:lpstr>
      <vt:lpstr>Arial Unicode MS</vt:lpstr>
      <vt:lpstr>Calibri</vt:lpstr>
      <vt:lpstr>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陈伟玲</dc:creator>
  <cp:lastModifiedBy>Even Yin</cp:lastModifiedBy>
  <cp:revision>133</cp:revision>
  <dcterms:created xsi:type="dcterms:W3CDTF">2020-02-05T11:17:00Z</dcterms:created>
  <dcterms:modified xsi:type="dcterms:W3CDTF">2026-08-31T08:13:23Z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329FCEA4804E4720B9FA17A00C375C23_12</vt:lpwstr>
  </property>
  <property fmtid="{D5CDD505-2E9C-101B-9397-08002B2CF9AE}" pid="3" name="KSOProductBuildVer">
    <vt:lpwstr>2052-12.1.0.28043</vt:lpwstr>
  </property>
</Properties>
</file>