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9"/>
  </p:handoutMasterIdLst>
  <p:sldIdLst>
    <p:sldId id="259" r:id="rId3"/>
    <p:sldId id="279" r:id="rId5"/>
    <p:sldId id="276" r:id="rId6"/>
    <p:sldId id="280" r:id="rId7"/>
    <p:sldId id="281" r:id="rId8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9101" autoAdjust="0"/>
  </p:normalViewPr>
  <p:slideViewPr>
    <p:cSldViewPr snapToGrid="0" showGuides="1">
      <p:cViewPr varScale="1">
        <p:scale>
          <a:sx n="65" d="100"/>
          <a:sy n="65" d="100"/>
        </p:scale>
        <p:origin x="1458" y="66"/>
      </p:cViewPr>
      <p:guideLst>
        <p:guide orient="horz" pos="3952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 smtClean="0"/>
              <a:t>中文：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1. </a:t>
            </a:r>
            <a:r>
              <a:rPr lang="zh-CN" altLang="en-US" dirty="0" smtClean="0"/>
              <a:t>课名：微软雅黑</a:t>
            </a:r>
            <a:r>
              <a:rPr lang="en-US" altLang="zh-CN" dirty="0" smtClean="0"/>
              <a:t>48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sz="1200" b="0" dirty="0" smtClean="0"/>
              <a:t>（第一课时）</a:t>
            </a:r>
            <a:r>
              <a:rPr lang="zh-CN" altLang="en-US" dirty="0" smtClean="0"/>
              <a:t>：微软雅黑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3.</a:t>
            </a:r>
            <a:r>
              <a:rPr lang="zh-CN" altLang="en-US" dirty="0" smtClean="0"/>
              <a:t>学校名称：请填写全称；</a:t>
            </a:r>
            <a:endParaRPr lang="en-US" altLang="zh-CN" b="1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学科、年级、主讲人、学校：华文楷体</a:t>
            </a:r>
            <a:r>
              <a:rPr lang="en-US" altLang="zh-CN" dirty="0" smtClean="0"/>
              <a:t>28</a:t>
            </a:r>
            <a:r>
              <a:rPr lang="zh-CN" altLang="en-US" dirty="0" smtClean="0"/>
              <a:t>号字（具体根据文字量可适当调整）。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课名：字体以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为主，字号一般使用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（</a:t>
            </a:r>
            <a:r>
              <a:rPr lang="en-US" altLang="zh-CN" dirty="0" smtClean="0"/>
              <a:t>Period</a:t>
            </a:r>
            <a:r>
              <a:rPr lang="en-US" altLang="zh-CN" baseline="0" dirty="0" smtClean="0"/>
              <a:t> 1</a:t>
            </a:r>
            <a:r>
              <a:rPr lang="zh-CN" altLang="en-US" dirty="0" smtClean="0"/>
              <a:t>）：字体使用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，字号为</a:t>
            </a:r>
            <a:r>
              <a:rPr lang="en-US" altLang="zh-CN" dirty="0" smtClean="0"/>
              <a:t>28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正文一般用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请注意：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正文标题为：黑体，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正文内容为：华文楷体，尽量不小于</a:t>
            </a:r>
            <a:r>
              <a:rPr lang="en-US" altLang="zh-CN" dirty="0" smtClean="0"/>
              <a:t>24</a:t>
            </a:r>
            <a:r>
              <a:rPr lang="zh-CN" altLang="en-US" dirty="0" smtClean="0"/>
              <a:t>号，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 smtClean="0"/>
              <a:t>根据文字量可适当调整。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 smtClean="0">
                <a:solidFill>
                  <a:schemeClr val="bg1"/>
                </a:solidFill>
              </a:rPr>
              <a:t>基础教育</a:t>
            </a:r>
            <a:r>
              <a:rPr lang="zh-CN" altLang="en-US" sz="3200" dirty="0" smtClean="0">
                <a:solidFill>
                  <a:schemeClr val="bg1"/>
                </a:solidFill>
              </a:rPr>
              <a:t>精品</a:t>
            </a:r>
            <a:r>
              <a:rPr lang="zh-CN" altLang="en-US" sz="3200" dirty="0" smtClean="0">
                <a:solidFill>
                  <a:schemeClr val="bg1"/>
                </a:solidFill>
              </a:rPr>
              <a:t>课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  <a:prstGeom prst="rect">
            <a:avLst/>
          </a:prstGeom>
        </p:spPr>
        <p:txBody>
          <a:bodyPr/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陋室铭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（第一课时）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1056005" y="3771265"/>
            <a:ext cx="11012170" cy="994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</a:t>
            </a:r>
            <a:r>
              <a:rPr lang="zh-CN" altLang="en-US" sz="2800" dirty="0" smtClean="0"/>
              <a:t>：一年级           学    </a:t>
            </a:r>
            <a:r>
              <a:rPr lang="zh-CN" altLang="en-US" sz="2800" dirty="0"/>
              <a:t>科</a:t>
            </a:r>
            <a:r>
              <a:rPr lang="zh-CN" altLang="en-US" sz="2800" dirty="0" smtClean="0"/>
              <a:t>：盲校语文（大字版）（新课标人教版）</a:t>
            </a:r>
            <a:endParaRPr lang="zh-CN" altLang="en-US" sz="2800" dirty="0"/>
          </a:p>
          <a:p>
            <a:r>
              <a:rPr lang="zh-CN" altLang="en-US" sz="2800" dirty="0" smtClean="0"/>
              <a:t>主讲人：李小红           学    校：</a:t>
            </a:r>
            <a:r>
              <a:rPr lang="en-US" altLang="zh-CN" sz="2800" dirty="0"/>
              <a:t>XX</a:t>
            </a:r>
            <a:r>
              <a:rPr lang="zh-CN" altLang="en-US" sz="2800" dirty="0" smtClean="0"/>
              <a:t>学校</a:t>
            </a:r>
            <a:endParaRPr lang="en-US" altLang="zh-C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031596" y="1933089"/>
            <a:ext cx="4779942" cy="540000"/>
            <a:chOff x="996173" y="2188583"/>
            <a:chExt cx="4779942" cy="540000"/>
          </a:xfrm>
        </p:grpSpPr>
        <p:grpSp>
          <p:nvGrpSpPr>
            <p:cNvPr id="18" name="组合 17"/>
            <p:cNvGrpSpPr/>
            <p:nvPr/>
          </p:nvGrpSpPr>
          <p:grpSpPr>
            <a:xfrm>
              <a:off x="996173" y="2188583"/>
              <a:ext cx="3287795" cy="540000"/>
              <a:chOff x="1635964" y="1686127"/>
              <a:chExt cx="3662867" cy="601602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31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01621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060994" y="2238645"/>
              <a:ext cx="47151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 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小小百家讲堂</a:t>
              </a:r>
              <a:endParaRPr lang="zh-CN" altLang="en-US" sz="24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499557" y="2579727"/>
            <a:ext cx="6520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山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不在高，有仙则名。水不在深，有龙则</a:t>
            </a:r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灵。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31595" y="4378131"/>
            <a:ext cx="4803810" cy="540000"/>
            <a:chOff x="996172" y="4633625"/>
            <a:chExt cx="4803810" cy="540000"/>
          </a:xfrm>
        </p:grpSpPr>
        <p:grpSp>
          <p:nvGrpSpPr>
            <p:cNvPr id="23" name="组合 22"/>
            <p:cNvGrpSpPr/>
            <p:nvPr/>
          </p:nvGrpSpPr>
          <p:grpSpPr>
            <a:xfrm>
              <a:off x="996172" y="4633625"/>
              <a:ext cx="3287795" cy="540000"/>
              <a:chOff x="1635964" y="1686127"/>
              <a:chExt cx="3662867" cy="601602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711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AF0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1084861" y="4677005"/>
              <a:ext cx="47151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 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小小百家讲堂</a:t>
              </a:r>
              <a:endParaRPr lang="zh-CN" altLang="en-US" sz="24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499557" y="5015545"/>
            <a:ext cx="6708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山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不在高，有仙则名。水不在深，有龙则灵。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1" name="标题 27"/>
          <p:cNvSpPr>
            <a:spLocks noGrp="1"/>
          </p:cNvSpPr>
          <p:nvPr>
            <p:ph type="title" idx="4294967295"/>
          </p:nvPr>
        </p:nvSpPr>
        <p:spPr>
          <a:xfrm>
            <a:off x="2036983" y="1081965"/>
            <a:ext cx="8208963" cy="57436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 sz="3000" dirty="0" smtClean="0"/>
              <a:t>陋室铭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31595" y="3168328"/>
            <a:ext cx="4803810" cy="540000"/>
            <a:chOff x="996172" y="3505024"/>
            <a:chExt cx="4803810" cy="540000"/>
          </a:xfrm>
        </p:grpSpPr>
        <p:grpSp>
          <p:nvGrpSpPr>
            <p:cNvPr id="28" name="组合 27"/>
            <p:cNvGrpSpPr/>
            <p:nvPr/>
          </p:nvGrpSpPr>
          <p:grpSpPr>
            <a:xfrm>
              <a:off x="996172" y="3505024"/>
              <a:ext cx="3287795" cy="540000"/>
              <a:chOff x="1635964" y="1686127"/>
              <a:chExt cx="3662867" cy="60160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E6A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1784A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084861" y="3548404"/>
              <a:ext cx="47151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 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小小百家讲堂</a:t>
              </a:r>
              <a:endParaRPr lang="zh-CN" altLang="en-US" sz="24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499557" y="3886944"/>
            <a:ext cx="6708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山不在高，有仙则名。水不在深，有龙则灵。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11593" y="2494949"/>
            <a:ext cx="76522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山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不在高，有仙则名。水不在深，有龙则灵。斯是陋室，惟吾德馨。苔痕上阶绿，草色入帘青。谈笑有鸿儒，往来无白丁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800" dirty="0" smtClean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可以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调素琴，阅金经。无丝竹之乱耳，无案牍之劳形。南阳诸葛庐，西蜀子云亭。孔子云：何陋之有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？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416337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陋室</a:t>
            </a:r>
            <a:r>
              <a:rPr lang="zh-CN" altLang="en-US" sz="30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铭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311593" y="2494949"/>
            <a:ext cx="76522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山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不在高，有仙则名。水不在深，有龙则灵。斯是陋室，惟吾德馨。苔痕上阶绿，草色入帘青。谈笑有鸿儒，往来无白丁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800" dirty="0" smtClean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可以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调素琴，阅金经。无丝竹之乱耳，无案牍之劳形。南阳诸葛庐，西蜀子云亭。孔子云：何陋之有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？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59347" y="1416337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陋室</a:t>
            </a:r>
            <a:r>
              <a:rPr lang="zh-CN" altLang="en-US" sz="30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铭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311593" y="2494949"/>
            <a:ext cx="76522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山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不在高，有仙则名。水不在深，有龙则灵。斯是陋室，惟吾德馨。苔痕上阶绿，草色入帘青。谈笑有鸿儒，往来无白丁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800" dirty="0" smtClean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可以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调素琴，阅金经。无丝竹之乱耳，无案牍之劳形。南阳诸葛庐，西蜀子云亭。孔子云：何陋之有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？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59347" y="1416337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陋室</a:t>
            </a:r>
            <a:r>
              <a:rPr lang="zh-CN" altLang="en-US" sz="30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铭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ZjBmN2NkODI3NGFhZDMwMTY0NWE0YTE4ZDRkOWQ0OT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</Words>
  <Application>WPS 演示</Application>
  <PresentationFormat>宽屏</PresentationFormat>
  <Paragraphs>37</Paragraphs>
  <Slides>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黑体</vt:lpstr>
      <vt:lpstr>华文楷体</vt:lpstr>
      <vt:lpstr>微软雅黑</vt:lpstr>
      <vt:lpstr>Arial Unicode MS</vt:lpstr>
      <vt:lpstr>Calibri</vt:lpstr>
      <vt:lpstr>Office 主题</vt:lpstr>
      <vt:lpstr>陋室铭（第一课时）</vt:lpstr>
      <vt:lpstr>陋室铭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yuepan</cp:lastModifiedBy>
  <cp:revision>127</cp:revision>
  <dcterms:created xsi:type="dcterms:W3CDTF">2020-02-05T11:17:00Z</dcterms:created>
  <dcterms:modified xsi:type="dcterms:W3CDTF">2024-07-12T01:17:30Z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DE73CAAC00074BC5A73CB229B579C038_13</vt:lpwstr>
  </property>
  <property fmtid="{D5CDD505-2E9C-101B-9397-08002B2CF9AE}" pid="3" name="KSOProductBuildVer">
    <vt:lpwstr>2052-12.1.0.17147</vt:lpwstr>
  </property>
</Properties>
</file>