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6"/>
  </p:handoutMasterIdLst>
  <p:sldIdLst>
    <p:sldId id="259" r:id="rId3"/>
    <p:sldId id="260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pos="665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84AD"/>
    <a:srgbClr val="014E6A"/>
    <a:srgbClr val="AE0203"/>
    <a:srgbClr val="711000"/>
    <a:srgbClr val="01431D"/>
    <a:srgbClr val="01621F"/>
    <a:srgbClr val="AF0000"/>
    <a:srgbClr val="DCE797"/>
    <a:srgbClr val="637067"/>
    <a:srgbClr val="89D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59101" autoAdjust="0"/>
  </p:normalViewPr>
  <p:slideViewPr>
    <p:cSldViewPr snapToGrid="0" showGuides="1">
      <p:cViewPr varScale="1">
        <p:scale>
          <a:sx n="65" d="100"/>
          <a:sy n="65" d="100"/>
        </p:scale>
        <p:origin x="1458" y="66"/>
      </p:cViewPr>
      <p:guideLst>
        <p:guide orient="horz" pos="3952"/>
        <p:guide pos="665"/>
        <p:guide pos="7015"/>
        <p:guide orient="horz" pos="5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5FAC0-4E78-4B4A-9ADA-EE7413CBA2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8E8FE-40DA-41DC-AE77-8790382988A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A302A-66E2-45C0-9113-4E5747328F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页面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16:9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宽幅画面比例尺寸；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统一格式为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PPTX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 smtClean="0"/>
              <a:t>中文：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 smtClean="0"/>
              <a:t>1. </a:t>
            </a:r>
            <a:r>
              <a:rPr lang="zh-CN" altLang="en-US" dirty="0" smtClean="0"/>
              <a:t>课名：微软雅黑</a:t>
            </a:r>
            <a:r>
              <a:rPr lang="en-US" altLang="zh-CN" dirty="0" smtClean="0"/>
              <a:t>48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sz="1200" b="0" dirty="0" smtClean="0"/>
              <a:t>（第一课时）</a:t>
            </a:r>
            <a:r>
              <a:rPr lang="zh-CN" altLang="en-US" dirty="0" smtClean="0"/>
              <a:t>：微软雅黑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3.</a:t>
            </a:r>
            <a:r>
              <a:rPr lang="zh-CN" altLang="en-US" dirty="0" smtClean="0"/>
              <a:t>学校名称：请填写全称；</a:t>
            </a:r>
            <a:endParaRPr lang="en-US" altLang="zh-CN" b="1" dirty="0" smtClean="0"/>
          </a:p>
          <a:p>
            <a:r>
              <a:rPr lang="en-US" altLang="zh-CN" dirty="0" smtClean="0"/>
              <a:t>4.</a:t>
            </a:r>
            <a:r>
              <a:rPr lang="zh-CN" altLang="en-US" dirty="0" smtClean="0"/>
              <a:t>学科、年级、主讲人、学校：华文楷体</a:t>
            </a:r>
            <a:r>
              <a:rPr lang="en-US" altLang="zh-CN" dirty="0" smtClean="0"/>
              <a:t>28</a:t>
            </a:r>
            <a:r>
              <a:rPr lang="zh-CN" altLang="en-US" dirty="0" smtClean="0"/>
              <a:t>号字（具体根据文字量可适当调整）。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课名：字体以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为主，字号一般使用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号；</a:t>
            </a:r>
            <a:endParaRPr lang="en-US" altLang="zh-CN" dirty="0" smtClean="0"/>
          </a:p>
          <a:p>
            <a:r>
              <a:rPr lang="en-US" altLang="zh-CN" dirty="0" smtClean="0"/>
              <a:t>2.</a:t>
            </a:r>
            <a:r>
              <a:rPr lang="zh-CN" altLang="en-US" dirty="0" smtClean="0"/>
              <a:t>（</a:t>
            </a:r>
            <a:r>
              <a:rPr lang="en-US" altLang="zh-CN" dirty="0" smtClean="0"/>
              <a:t>Period</a:t>
            </a:r>
            <a:r>
              <a:rPr lang="en-US" altLang="zh-CN" baseline="0" dirty="0" smtClean="0"/>
              <a:t> 1</a:t>
            </a:r>
            <a:r>
              <a:rPr lang="zh-CN" altLang="en-US" dirty="0" smtClean="0"/>
              <a:t>）：字体使用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，字号为</a:t>
            </a:r>
            <a:r>
              <a:rPr lang="en-US" altLang="zh-CN" dirty="0" smtClean="0"/>
              <a:t>28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en-US" altLang="zh-CN" dirty="0" smtClean="0"/>
              <a:t>3.</a:t>
            </a:r>
            <a:r>
              <a:rPr lang="zh-CN" altLang="en-US" dirty="0" smtClean="0"/>
              <a:t>正文一般用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注意标点的规范（例如：中文省略号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……，可用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Shift+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数字键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打出中文省略号，英文省略号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为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请注意：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正文标题为：黑体，</a:t>
            </a:r>
            <a:r>
              <a:rPr lang="en-US" altLang="zh-CN" dirty="0" smtClean="0"/>
              <a:t>30</a:t>
            </a:r>
            <a:r>
              <a:rPr lang="zh-CN" altLang="en-US" dirty="0" smtClean="0"/>
              <a:t>号字；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正文内容为：华文楷体，尽量不小于</a:t>
            </a:r>
            <a:r>
              <a:rPr lang="en-US" altLang="zh-CN" dirty="0" smtClean="0"/>
              <a:t>24</a:t>
            </a:r>
            <a:r>
              <a:rPr lang="zh-CN" altLang="en-US" dirty="0" smtClean="0"/>
              <a:t>号，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特殊辅助性文字不低于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dirty="0" smtClean="0"/>
              <a:t>根据文字量可适当调整。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内容文字一行一般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个字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拍摄版本呈现内容务必与上传版本呈现的内容完全一致。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英文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1.</a:t>
            </a:r>
            <a:r>
              <a:rPr lang="zh-CN" altLang="en-US" dirty="0" smtClean="0"/>
              <a:t>正文标题为：以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32—36</a:t>
            </a:r>
            <a:r>
              <a:rPr lang="zh-CN" altLang="en-US" dirty="0" smtClean="0"/>
              <a:t>号，特别强调可以用</a:t>
            </a:r>
            <a:r>
              <a:rPr lang="en-US" altLang="zh-CN" dirty="0" smtClean="0"/>
              <a:t>40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 smtClean="0"/>
              <a:t>2.</a:t>
            </a:r>
            <a:r>
              <a:rPr lang="zh-CN" altLang="en-US" dirty="0" smtClean="0"/>
              <a:t>正文内容为：以</a:t>
            </a:r>
            <a:r>
              <a:rPr lang="en-US" altLang="zh-CN" dirty="0" smtClean="0"/>
              <a:t>Times New Roman</a:t>
            </a:r>
            <a:r>
              <a:rPr lang="zh-CN" altLang="en-US" dirty="0" smtClean="0"/>
              <a:t>为主</a:t>
            </a:r>
            <a:r>
              <a:rPr lang="en-US" altLang="zh-CN" dirty="0" smtClean="0"/>
              <a:t>,</a:t>
            </a:r>
            <a:r>
              <a:rPr lang="zh-CN" altLang="en-US" dirty="0" smtClean="0"/>
              <a:t>可搭配使用</a:t>
            </a:r>
            <a:r>
              <a:rPr lang="en-US" altLang="zh-CN" dirty="0" smtClean="0"/>
              <a:t>Arial</a:t>
            </a:r>
            <a:r>
              <a:rPr lang="zh-CN" altLang="en-US" dirty="0" smtClean="0"/>
              <a:t>。字号为</a:t>
            </a:r>
            <a:r>
              <a:rPr lang="en-US" altLang="zh-CN" dirty="0" smtClean="0"/>
              <a:t>24—28</a:t>
            </a:r>
            <a:r>
              <a:rPr lang="zh-CN" altLang="en-US" dirty="0" smtClean="0"/>
              <a:t>号，特别强调可用</a:t>
            </a:r>
            <a:r>
              <a:rPr lang="en-US" altLang="zh-CN" dirty="0" smtClean="0"/>
              <a:t>32</a:t>
            </a:r>
            <a:r>
              <a:rPr lang="zh-CN" altLang="en-US" dirty="0" smtClean="0"/>
              <a:t>号。</a:t>
            </a:r>
            <a:endParaRPr lang="en-US" altLang="zh-CN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英文每行一般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不能超过</a:t>
            </a:r>
            <a:r>
              <a:rPr lang="en-US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</a:t>
            </a:r>
            <a:r>
              <a:rPr lang="zh-CN" altLang="zh-CN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个单词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单页文字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一般不能超过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行。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40E3B-F9C0-48B6-A129-4D327DD306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8A902-E013-4FF5-9CBD-78113C784026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标题 1"/>
          <p:cNvSpPr txBox="1"/>
          <p:nvPr userDrawn="1"/>
        </p:nvSpPr>
        <p:spPr>
          <a:xfrm>
            <a:off x="1162578" y="728664"/>
            <a:ext cx="6682317" cy="77047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r>
              <a:rPr lang="zh-CN" altLang="en-US" sz="3200" dirty="0" smtClean="0">
                <a:solidFill>
                  <a:schemeClr val="bg1"/>
                </a:solidFill>
              </a:rPr>
              <a:t>基础教育</a:t>
            </a:r>
            <a:r>
              <a:rPr lang="zh-CN" altLang="en-US" sz="3200" dirty="0" smtClean="0">
                <a:solidFill>
                  <a:schemeClr val="bg1"/>
                </a:solidFill>
              </a:rPr>
              <a:t>精品</a:t>
            </a:r>
            <a:r>
              <a:rPr lang="zh-CN" altLang="en-US" sz="3200" dirty="0" smtClean="0">
                <a:solidFill>
                  <a:schemeClr val="bg1"/>
                </a:solidFill>
              </a:rPr>
              <a:t>课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3079" y="2830103"/>
            <a:ext cx="409575" cy="466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" y="365125"/>
            <a:ext cx="2133600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5A6CA-0CF8-4C0F-A4EF-5C6C0D45FAA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8A902-E013-4FF5-9CBD-78113C7840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华文楷体" panose="02010600040101010101" pitchFamily="2" charset="-122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idx="4294967295"/>
          </p:nvPr>
        </p:nvSpPr>
        <p:spPr>
          <a:xfrm>
            <a:off x="1055688" y="2044237"/>
            <a:ext cx="10080625" cy="1006475"/>
          </a:xfrm>
          <a:prstGeom prst="rect">
            <a:avLst/>
          </a:prstGeom>
        </p:spPr>
        <p:txBody>
          <a:bodyPr/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学习雷锋好榜样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副标题 2"/>
          <p:cNvSpPr txBox="1"/>
          <p:nvPr/>
        </p:nvSpPr>
        <p:spPr>
          <a:xfrm>
            <a:off x="428625" y="3771265"/>
            <a:ext cx="11334115" cy="9944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/>
              <a:t>主题模块：技术与工程实践</a:t>
            </a:r>
            <a:r>
              <a:rPr lang="en-US" altLang="zh-CN" sz="2800" dirty="0"/>
              <a:t>               </a:t>
            </a:r>
            <a:r>
              <a:rPr lang="zh-CN" altLang="en-US" sz="2800" dirty="0" smtClean="0"/>
              <a:t>关联学</a:t>
            </a:r>
            <a:r>
              <a:rPr lang="zh-CN" altLang="en-US" sz="2800" dirty="0"/>
              <a:t>科</a:t>
            </a:r>
            <a:r>
              <a:rPr lang="zh-CN" altLang="en-US" sz="2800" dirty="0" smtClean="0"/>
              <a:t>：数学、物理</a:t>
            </a:r>
            <a:r>
              <a:rPr lang="en-US" altLang="zh-CN" sz="2800" dirty="0" smtClean="0"/>
              <a:t>……            </a:t>
            </a:r>
            <a:endParaRPr lang="zh-CN" altLang="en-US" sz="2800" dirty="0"/>
          </a:p>
          <a:p>
            <a:r>
              <a:rPr lang="zh-CN" altLang="en-US" sz="2800" dirty="0" smtClean="0"/>
              <a:t>年</a:t>
            </a:r>
            <a:r>
              <a:rPr lang="en-US" altLang="zh-CN" sz="2800" dirty="0" smtClean="0"/>
              <a:t>        </a:t>
            </a:r>
            <a:r>
              <a:rPr lang="zh-CN" altLang="en-US" sz="2800" dirty="0" smtClean="0"/>
              <a:t>级：五</a:t>
            </a:r>
            <a:r>
              <a:rPr lang="en-US" altLang="zh-CN" sz="2800" dirty="0" smtClean="0"/>
              <a:t> </a:t>
            </a:r>
            <a:r>
              <a:rPr lang="zh-CN" altLang="en-US" sz="2800" dirty="0" smtClean="0"/>
              <a:t>年</a:t>
            </a:r>
            <a:r>
              <a:rPr lang="en-US" altLang="zh-CN" sz="2800" dirty="0" smtClean="0"/>
              <a:t> </a:t>
            </a:r>
            <a:r>
              <a:rPr lang="zh-CN" altLang="en-US" sz="2800" dirty="0" smtClean="0"/>
              <a:t>级</a:t>
            </a:r>
            <a:r>
              <a:rPr lang="en-US" altLang="zh-CN" sz="2800" dirty="0" smtClean="0"/>
              <a:t>       </a:t>
            </a:r>
            <a:r>
              <a:rPr lang="zh-CN" altLang="en-US" sz="2800" dirty="0" smtClean="0"/>
              <a:t>主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讲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人：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李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小</a:t>
            </a:r>
            <a:r>
              <a:rPr lang="en-US" altLang="zh-CN" sz="2800" dirty="0" smtClean="0"/>
              <a:t>  </a:t>
            </a:r>
            <a:r>
              <a:rPr lang="zh-CN" altLang="en-US" sz="2800" dirty="0" smtClean="0"/>
              <a:t>红      </a:t>
            </a:r>
            <a:r>
              <a:rPr lang="en-US" altLang="zh-CN" sz="2800" dirty="0" smtClean="0"/>
              <a:t>     </a:t>
            </a:r>
            <a:r>
              <a:rPr lang="zh-CN" altLang="en-US" sz="2800" dirty="0" smtClean="0"/>
              <a:t>学    </a:t>
            </a:r>
            <a:r>
              <a:rPr lang="en-US" altLang="zh-CN" sz="2800" dirty="0" smtClean="0"/>
              <a:t>    </a:t>
            </a:r>
            <a:r>
              <a:rPr lang="zh-CN" altLang="en-US" sz="2800" dirty="0" smtClean="0"/>
              <a:t>校：</a:t>
            </a:r>
            <a:r>
              <a:rPr lang="en-US" altLang="zh-CN" sz="2800" dirty="0"/>
              <a:t>XX </a:t>
            </a:r>
            <a:r>
              <a:rPr lang="zh-CN" altLang="en-US" sz="2800" dirty="0" smtClean="0"/>
              <a:t>学校</a:t>
            </a:r>
            <a:endParaRPr lang="en-US" altLang="zh-CN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commondata" val="eyJoZGlkIjoiNWZiZTRjZDY3YTVlYjcyMjlmYjZhMjA3MWI3OGU3Mjk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</Words>
  <Application>WPS 演示</Application>
  <PresentationFormat>宽屏</PresentationFormat>
  <Paragraphs>5</Paragraphs>
  <Slides>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Arial</vt:lpstr>
      <vt:lpstr>宋体</vt:lpstr>
      <vt:lpstr>Wingdings</vt:lpstr>
      <vt:lpstr>黑体</vt:lpstr>
      <vt:lpstr>华文楷体</vt:lpstr>
      <vt:lpstr>微软雅黑</vt:lpstr>
      <vt:lpstr>Arial Unicode MS</vt:lpstr>
      <vt:lpstr>Calibri</vt:lpstr>
      <vt:lpstr>Office 主题</vt:lpstr>
      <vt:lpstr>学习雷锋好榜样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陈伟玲</dc:creator>
  <cp:lastModifiedBy>L.jq</cp:lastModifiedBy>
  <cp:revision>141</cp:revision>
  <dcterms:created xsi:type="dcterms:W3CDTF">2020-02-05T11:17:00Z</dcterms:created>
  <dcterms:modified xsi:type="dcterms:W3CDTF">2026-08-07T07:33:41Z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28FFD3EBB9964E8299C1496930C42567_13</vt:lpwstr>
  </property>
  <property fmtid="{D5CDD505-2E9C-101B-9397-08002B2CF9AE}" pid="3" name="KSOProductBuildVer">
    <vt:lpwstr>2052-12.1.0.28040</vt:lpwstr>
  </property>
</Properties>
</file>