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cdb83536214854" /><Relationship Type="http://schemas.openxmlformats.org/officeDocument/2006/relationships/extended-properties" Target="/docProps/app.xml" Id="Rd21d20f35ad64f82" /><Relationship Type="http://schemas.openxmlformats.org/officeDocument/2006/relationships/officeDocument" Target="/ppt/presentation.xml" Id="R18d8da687d3346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f911198ebf4283"/>
  </p:sldMasterIdLst>
  <p:notesMasterIdLst>
    <p:notesMasterId xmlns:r="http://schemas.openxmlformats.org/officeDocument/2006/relationships" r:id="R1e8bbc521b3a4d20"/>
  </p:notesMasterIdLst>
  <p:sldIdLst>
    <p:sldId xmlns:r="http://schemas.openxmlformats.org/officeDocument/2006/relationships" id="256" r:id="Racefd5b2d4854d57"/>
    <p:sldId xmlns:r="http://schemas.openxmlformats.org/officeDocument/2006/relationships" id="257" r:id="R2814b18713f54b53"/>
    <p:sldId xmlns:r="http://schemas.openxmlformats.org/officeDocument/2006/relationships" id="258" r:id="Re3a1714e72d546d8"/>
    <p:sldId xmlns:r="http://schemas.openxmlformats.org/officeDocument/2006/relationships" id="259" r:id="R3f65718f29a6432d"/>
    <p:sldId xmlns:r="http://schemas.openxmlformats.org/officeDocument/2006/relationships" id="260" r:id="Rf973fc08c72f4694"/>
    <p:sldId xmlns:r="http://schemas.openxmlformats.org/officeDocument/2006/relationships" id="261" r:id="Ree8194b479f64414"/>
    <p:sldId xmlns:r="http://schemas.openxmlformats.org/officeDocument/2006/relationships" id="262" r:id="Rae66863d0eec48ad"/>
    <p:sldId xmlns:r="http://schemas.openxmlformats.org/officeDocument/2006/relationships" id="263" r:id="Rfb6e4b7377a041c7"/>
    <p:sldId xmlns:r="http://schemas.openxmlformats.org/officeDocument/2006/relationships" id="264" r:id="R70ab9525fa4443f4"/>
    <p:sldId xmlns:r="http://schemas.openxmlformats.org/officeDocument/2006/relationships" id="265" r:id="Rc813acf1ff4843e2"/>
    <p:sldId xmlns:r="http://schemas.openxmlformats.org/officeDocument/2006/relationships" id="266" r:id="R3c672ca0ee6f45ba"/>
    <p:sldId xmlns:r="http://schemas.openxmlformats.org/officeDocument/2006/relationships" id="267" r:id="R8072867152c94c47"/>
    <p:sldId xmlns:r="http://schemas.openxmlformats.org/officeDocument/2006/relationships" id="268" r:id="R207af4865736406b"/>
    <p:sldId xmlns:r="http://schemas.openxmlformats.org/officeDocument/2006/relationships" id="269" r:id="R05b908c980f74a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22828aa45e430e" /><Relationship Type="http://schemas.openxmlformats.org/officeDocument/2006/relationships/slideMaster" Target="/ppt/slideMasters/slideMaster1.xml" Id="R18f911198ebf4283" /><Relationship Type="http://schemas.openxmlformats.org/officeDocument/2006/relationships/notesMaster" Target="/ppt/notesMasters/notesMaster1.xml" Id="R1e8bbc521b3a4d20" /><Relationship Type="http://schemas.openxmlformats.org/officeDocument/2006/relationships/presProps" Target="/ppt/presProps.xml" Id="R23d87db4a2ae41b6" /><Relationship Type="http://schemas.openxmlformats.org/officeDocument/2006/relationships/tableStyles" Target="/ppt/tableStyles.xml" Id="R26423d04cc124b4e" /><Relationship Type="http://schemas.openxmlformats.org/officeDocument/2006/relationships/slide" Target="/ppt/slides/slide1.xml" Id="Racefd5b2d4854d57" /><Relationship Type="http://schemas.openxmlformats.org/officeDocument/2006/relationships/slide" Target="/ppt/slides/slide2.xml" Id="R2814b18713f54b53" /><Relationship Type="http://schemas.openxmlformats.org/officeDocument/2006/relationships/slide" Target="/ppt/slides/slide3.xml" Id="Re3a1714e72d546d8" /><Relationship Type="http://schemas.openxmlformats.org/officeDocument/2006/relationships/slide" Target="/ppt/slides/slide4.xml" Id="R3f65718f29a6432d" /><Relationship Type="http://schemas.openxmlformats.org/officeDocument/2006/relationships/slide" Target="/ppt/slides/slide5.xml" Id="Rf973fc08c72f4694" /><Relationship Type="http://schemas.openxmlformats.org/officeDocument/2006/relationships/slide" Target="/ppt/slides/slide6.xml" Id="Ree8194b479f64414" /><Relationship Type="http://schemas.openxmlformats.org/officeDocument/2006/relationships/slide" Target="/ppt/slides/slide7.xml" Id="Rae66863d0eec48ad" /><Relationship Type="http://schemas.openxmlformats.org/officeDocument/2006/relationships/slide" Target="/ppt/slides/slide8.xml" Id="Rfb6e4b7377a041c7" /><Relationship Type="http://schemas.openxmlformats.org/officeDocument/2006/relationships/slide" Target="/ppt/slides/slide9.xml" Id="R70ab9525fa4443f4" /><Relationship Type="http://schemas.openxmlformats.org/officeDocument/2006/relationships/slide" Target="/ppt/slides/slide10.xml" Id="Rc813acf1ff4843e2" /><Relationship Type="http://schemas.openxmlformats.org/officeDocument/2006/relationships/slide" Target="/ppt/slides/slide11.xml" Id="R3c672ca0ee6f45ba" /><Relationship Type="http://schemas.openxmlformats.org/officeDocument/2006/relationships/slide" Target="/ppt/slides/slide12.xml" Id="R8072867152c94c47" /><Relationship Type="http://schemas.openxmlformats.org/officeDocument/2006/relationships/slide" Target="/ppt/slides/slide13.xml" Id="R207af4865736406b" /><Relationship Type="http://schemas.openxmlformats.org/officeDocument/2006/relationships/slide" Target="/ppt/slides/slide14.xml" Id="R05b908c980f74a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53eac8b77a4a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11cea34c054e5a" /><Relationship Type="http://schemas.openxmlformats.org/officeDocument/2006/relationships/notesMaster" Target="/ppt/notesMasters/notesMaster1.xml" Id="Recd0b0b35a9b49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8a731ec8fa4133" /><Relationship Type="http://schemas.openxmlformats.org/officeDocument/2006/relationships/notesMaster" Target="/ppt/notesMasters/notesMaster1.xml" Id="R036b4b6b262d44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541e1f376144df" /><Relationship Type="http://schemas.openxmlformats.org/officeDocument/2006/relationships/notesMaster" Target="/ppt/notesMasters/notesMaster1.xml" Id="Re220b481e62e41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fe4cda01a24e5d" /><Relationship Type="http://schemas.openxmlformats.org/officeDocument/2006/relationships/notesMaster" Target="/ppt/notesMasters/notesMaster1.xml" Id="R14fdded9213c4a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88246fb8774eff" /><Relationship Type="http://schemas.openxmlformats.org/officeDocument/2006/relationships/notesMaster" Target="/ppt/notesMasters/notesMaster1.xml" Id="R1344078a98eb45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eadc2aa0e049e1" /><Relationship Type="http://schemas.openxmlformats.org/officeDocument/2006/relationships/notesMaster" Target="/ppt/notesMasters/notesMaster1.xml" Id="R7630d04ece014d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3ebfb74ae945cc" /><Relationship Type="http://schemas.openxmlformats.org/officeDocument/2006/relationships/notesMaster" Target="/ppt/notesMasters/notesMaster1.xml" Id="Rc52ab82caa7146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d14aaf8a9444e7" /><Relationship Type="http://schemas.openxmlformats.org/officeDocument/2006/relationships/notesMaster" Target="/ppt/notesMasters/notesMaster1.xml" Id="Ra0150f90072443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4783fbff4a414e" /><Relationship Type="http://schemas.openxmlformats.org/officeDocument/2006/relationships/notesMaster" Target="/ppt/notesMasters/notesMaster1.xml" Id="R67805ce20b404d4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87ee0eeda94224" /><Relationship Type="http://schemas.openxmlformats.org/officeDocument/2006/relationships/notesMaster" Target="/ppt/notesMasters/notesMaster1.xml" Id="Rab06834b7e8e40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cf246a36b84769" /><Relationship Type="http://schemas.openxmlformats.org/officeDocument/2006/relationships/notesMaster" Target="/ppt/notesMasters/notesMaster1.xml" Id="R9574a8707c34495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02c795bdc014339" /><Relationship Type="http://schemas.openxmlformats.org/officeDocument/2006/relationships/notesMaster" Target="/ppt/notesMasters/notesMaster1.xml" Id="Rd36cd85b72de456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5c0c0c5e7fe4875" /><Relationship Type="http://schemas.openxmlformats.org/officeDocument/2006/relationships/notesMaster" Target="/ppt/notesMasters/notesMaster1.xml" Id="R1df3e907aaff41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4061e4350a14156" /><Relationship Type="http://schemas.openxmlformats.org/officeDocument/2006/relationships/notesMaster" Target="/ppt/notesMasters/notesMaster1.xml" Id="R7a694129548042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第1页 一周校园运动打卡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打开网站第6课并停在学习页。先说明本课程序生成的是模拟班级运动提醒，重点是连续编号和重复次数。告诉学生今天不仅要让程序跑起来，还要拿出首条、末条、总条数以及结束提示次数四种证据，证明计划延长后仍然正确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第2页 从5天改到20天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以教师示例的5天提醒导入，暂不用网站的7天与21天数据。请学生观察每天提醒的相同部分与变化部分，预期发现动作相同而编号不同。追问复制20条输出后若再改成30天会怎样，让学生感受到把重复规则写一次的价值。只讨论程序任务，不扩展运动量或健康建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第3页 for循环与本轮编号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在黑板上画“取一个数—执行循环体—再取下一个数”的三步箭头。说明for每次从range提供的数中取一个交给day，并执行缩进的语句。变量名可以是day、n或其他合法名字，关键在它保存本轮编号，不是必须命名为i。暂不展开可迭代对象等术语，先让学生能正确追踪几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第4页 生成5条提醒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先让学生手写前两条与最后一条输出，再运行这段示例。教师逐行指认days是计划总天数，day是本轮天数，两者不是同一个变量。代码产生第1至第5天共五条提醒，最后输出一次“计划完成”。请一名学生解释为什么不需要重复写五条print，并注意冒号和四个空格组成的循环结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第5页 range不包含终点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先把每个range真正提供的数写出来，再数数量。这里使用与网站测验不同的参数：range(5)从0开始；range(2,7)从2开始到6结束；range(2,10,2)每次增加2。第三参数只作拓展观察，不占用必做练习时间。每次追问终点是否实际被取到，避免学生把“写到几”误解为“包含几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第6页 缩进决定重复次数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将此页代码与第4页的正确示例对比，唯一重点是“计划完成”现在进入循环体。学生先判断它会出现几次，再实跑得到五次。请学生只移动这一行，使提醒继续重复而完成提示只执行一次。不要替学生整段重写；通过最小修改让他们看到缩进决定结构，print本身不会判断自己应执行几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第7页 编号与次数的区别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用range(2,7)说明最大编号是6，但一共只有5个数。请学生把“最后一个编号”“提醒总条数”“所有输出行数”三个概念分开。右栏是检查动作，不是凭输出很长就认为正确。提醒网页自动检验还会核对规定的输出文本，先通过原任务检验，再去迁移文字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第8页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在学习页按顺序完成五小步，共8分钟。教师在第4分钟提醒还没进入代码题的学生使用单步提示，巡视时让他们用手指划出缩进范围。先让学生自己写出range实际取值，再运行，不直接说终点应该填几。提前完成者口头解释为何第五步只需要移动一行，继续准备原生活问题的长计划验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第9页 7天与21天的提醒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进入网站第6课动手练，保留days数据区及网站要求的提醒文字和结束提示。学生先完成7天计划，记录第1条、第7条与提醒总数，再只改days为21，重复同样的验证。自动检验会检查1、7、21天的完整输出，不只查最后编号；不要在必做阶段擅自替换输出文字。通过之后再为迁移情境修改提示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第10页 计划天数的边界测试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先用1天计划检验起点是否遗漏，再用6天检验一般情况。零天作为学生探究输入，要求先预测，不投屏直接给出网站测验涉及的完整输出。注意天数约定为非负整数，负数与小数不属于本课规定输入。教师巡视看学生能否将days+1代入具体值，并依据range是否产生数来说明循环体的执行次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第11页 迁移：校园观察提醒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向已完成原任务的学生提供迁移选题：校园种植观察或泉州故事阅读提醒。先口述新情境，明确总天数，再修改文字，保持编号规律与一次结束提示。修改文字的迁移程序另存副本，按自己声明的规则手工核验；最后恢复原运动文字重新检测，保持本课完成状态。未完成基础任务者继续修复原程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第12页 循环次数的证据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让一位学生指着自己的range解释起点与终点，另一位学生核对输出证据。教师刻意区分“循环几次”与“程序共打印几行”，若学生将一次结束提示也算作提醒，就回到缩进结构重新数。此页只做一分钟简短交流，保留独立测验时间，不用集体口号替代个人解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学生独立进入第6课测一测，先判断range和循环内外，再提交查看反馈。教师不投屏给出原题的数值答案，允许学生在草稿纸上列数和画缩进边界。订正时要求写出原来误判的是终点、起点还是结构，并用一组不同天数重新核对，避免只记选项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第6课 一周校园运动打卡</a:t>
            </a:r>
          </a:p>
          <a:p xmlns:a="http://schemas.openxmlformats.org/drawingml/2006/main">
            <a:r>
              <a:t>第14页 重复的范围与次数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提交或保留7天与21天计划的核对记录，说出days与day的区别。回看本课目标：循环体决定重复动作，range决定供给的编号，循环后的代码处理一次性的结束工作。完成情况由五小步、原问题检验与测验订正共同构成；下节课会在每天重复时保留旧结果，形成累计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学生入口：https://cysqzyz.cn/courseware/python-life-lab/#lesson=6&amp;tab=learn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e0059468a24e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6e43768d5342d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861bb3aa6f4be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1e81af6828460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b66384f3524ff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2ad6f530fd4c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7A1DF4-FE54-485D-B5F0-C61CD17A9C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585A173-60DF-4A8B-A515-8C5F0C2E4C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5FC8CB-5798-48A9-87D4-EFF0768621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C47131-B9F3-4841-8293-549D58A1C2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49695EE-A7E8-43A2-B42B-EAAB0E92AC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2E461B8-B34B-4415-8E72-2AE699B357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8C669DC-7D41-4116-B07D-041378ED7A4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D1DE5F4-95D7-41EB-8FFA-84BDBD4C0D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DECF9A-72BA-42C2-9C22-70D273B17D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7F832A-2E06-4A70-BE0D-BF133826FC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9c49c1fe9944ee" /><Relationship Type="http://schemas.openxmlformats.org/officeDocument/2006/relationships/slideLayout" Target="/ppt/slideLayouts/slideLayout1.xml" Id="R10a0e0c3046e4ac3" /><Relationship Type="http://schemas.openxmlformats.org/officeDocument/2006/relationships/slideLayout" Target="/ppt/slideLayouts/slideLayout2.xml" Id="Rf4dd5272c33548b0" /><Relationship Type="http://schemas.openxmlformats.org/officeDocument/2006/relationships/slideLayout" Target="/ppt/slideLayouts/slideLayout3.xml" Id="Rdaf09ce3a21246cc" /><Relationship Type="http://schemas.openxmlformats.org/officeDocument/2006/relationships/slideLayout" Target="/ppt/slideLayouts/slideLayout4.xml" Id="Rd7dcc08c64a0451d" /><Relationship Type="http://schemas.openxmlformats.org/officeDocument/2006/relationships/slideLayout" Target="/ppt/slideLayouts/slideLayout5.xml" Id="Rd073f9aa1e1c4b79" /><Relationship Type="http://schemas.openxmlformats.org/officeDocument/2006/relationships/slideLayout" Target="/ppt/slideLayouts/slideLayout6.xml" Id="Rd337a88fc4aa4c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a0e0c3046e4ac3"/>
    <p:sldLayoutId xmlns:r="http://schemas.openxmlformats.org/officeDocument/2006/relationships" id="2147483650" r:id="Rf4dd5272c33548b0"/>
    <p:sldLayoutId xmlns:r="http://schemas.openxmlformats.org/officeDocument/2006/relationships" id="2147483651" r:id="Rdaf09ce3a21246cc"/>
    <p:sldLayoutId xmlns:r="http://schemas.openxmlformats.org/officeDocument/2006/relationships" id="2147483652" r:id="Rd7dcc08c64a0451d"/>
    <p:sldLayoutId xmlns:r="http://schemas.openxmlformats.org/officeDocument/2006/relationships" id="2147483653" r:id="Rd073f9aa1e1c4b79"/>
    <p:sldLayoutId xmlns:r="http://schemas.openxmlformats.org/officeDocument/2006/relationships" id="2147483654" r:id="Rd337a88fc4aa4c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e1bb5939ef4134" /><Relationship Type="http://schemas.openxmlformats.org/officeDocument/2006/relationships/image" Target="/ppt/media/image.png" Id="Red7463e345e647ec" /><Relationship Type="http://schemas.openxmlformats.org/officeDocument/2006/relationships/notesSlide" Target="/ppt/notesSlides/notesSlide1.xml" Id="R5b5e8353d1a044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ae838a7a644462" /><Relationship Type="http://schemas.openxmlformats.org/officeDocument/2006/relationships/notesSlide" Target="/ppt/notesSlides/notesSlide2.xml" Id="Rcdfd1444cac343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baf9d902aa4c86" /><Relationship Type="http://schemas.openxmlformats.org/officeDocument/2006/relationships/notesSlide" Target="/ppt/notesSlides/notesSlide3.xml" Id="R6840f76c0bca48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805253e0ac4702" /><Relationship Type="http://schemas.openxmlformats.org/officeDocument/2006/relationships/notesSlide" Target="/ppt/notesSlides/notesSlide4.xml" Id="R63ca5a0894cc4d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3e2c3f9a740a0" /><Relationship Type="http://schemas.openxmlformats.org/officeDocument/2006/relationships/notesSlide" Target="/ppt/notesSlides/notesSlide5.xml" Id="Rb6b874a119a74a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517a6b2e8d481f" /><Relationship Type="http://schemas.openxmlformats.org/officeDocument/2006/relationships/notesSlide" Target="/ppt/notesSlides/notesSlide6.xml" Id="R3e5fb3b8c23644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39273bc73640d5" /><Relationship Type="http://schemas.openxmlformats.org/officeDocument/2006/relationships/notesSlide" Target="/ppt/notesSlides/notesSlide7.xml" Id="R75a99a5d91eb49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433b579285468c" /><Relationship Type="http://schemas.openxmlformats.org/officeDocument/2006/relationships/hyperlink" Target="https://cysqzyz.cn/courseware/python-life-lab/#lesson=6&amp;tab=learn" TargetMode="External" Id="R0aac438ad377455e" /><Relationship Type="http://schemas.openxmlformats.org/officeDocument/2006/relationships/notesSlide" Target="/ppt/notesSlides/notesSlide8.xml" Id="R2ffd0de217c943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701ad1275f4e4f" /><Relationship Type="http://schemas.openxmlformats.org/officeDocument/2006/relationships/hyperlink" Target="https://cysqzyz.cn/courseware/python-life-lab/#lesson=6&amp;tab=practice" TargetMode="External" Id="R0a197d44ca33491a" /><Relationship Type="http://schemas.openxmlformats.org/officeDocument/2006/relationships/notesSlide" Target="/ppt/notesSlides/notesSlide9.xml" Id="R0a3f9ee852fa4b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497206a2934374" /><Relationship Type="http://schemas.openxmlformats.org/officeDocument/2006/relationships/notesSlide" Target="/ppt/notesSlides/notesSlide10.xml" Id="Ra374c3d0141040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e0554d3bbd45a2" /><Relationship Type="http://schemas.openxmlformats.org/officeDocument/2006/relationships/hyperlink" Target="https://cysqzyz.cn/courseware/python-life-lab/#lesson=6&amp;tab=practice" TargetMode="External" Id="R08b678a97fa94e13" /><Relationship Type="http://schemas.openxmlformats.org/officeDocument/2006/relationships/notesSlide" Target="/ppt/notesSlides/notesSlide11.xml" Id="R26bee0de9607438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2bf0ef919c450f" /><Relationship Type="http://schemas.openxmlformats.org/officeDocument/2006/relationships/notesSlide" Target="/ppt/notesSlides/notesSlide12.xml" Id="Rf7b0c7d5e0aa4d4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783e7941b04915" /><Relationship Type="http://schemas.openxmlformats.org/officeDocument/2006/relationships/hyperlink" Target="https://cysqzyz.cn/courseware/python-life-lab/#lesson=6&amp;tab=quiz" TargetMode="External" Id="R4fa487b0bc0d44b7" /><Relationship Type="http://schemas.openxmlformats.org/officeDocument/2006/relationships/notesSlide" Target="/ppt/notesSlides/notesSlide13.xml" Id="R5fb15579db59422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712178c1584c9f" /><Relationship Type="http://schemas.openxmlformats.org/officeDocument/2006/relationships/hyperlink" Target="https://cysqzyz.cn/courseware/python-life-lab/#lesson=6&amp;tab=quiz" TargetMode="External" Id="R70529c28df5343c9" /><Relationship Type="http://schemas.openxmlformats.org/officeDocument/2006/relationships/notesSlide" Target="/ppt/notesSlides/notesSlide14.xml" Id="Rdf139c4f6c2b45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EEE6B-5D9D-4D57-A307-E0124B301E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463e345e647e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7E577326-A8A3-4CE7-A747-3B5D37E9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6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0F74062C-9AB1-4A26-9F6F-B71E4E40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一周校园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运动打卡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0794AE5A-1D38-4170-B3F7-0CF52994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for循环、range与编号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343CFE43-6206-4D42-A735-8354D294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7958811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F993B0AD-821E-4F57-9586-748D3008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从5天改到20天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373E4696-26A8-4FCC-B0CB-ACA21CDE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A97F361B-03DB-474F-BE3C-358779E7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23815E94-D370-4BC8-B037-6EC26104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提醒文本相同，变化的究竟是什么？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26D9CBBF-BA46-4920-A5CD-3ABECEFE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固定部分：每天的提醒内容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B76B471E-1027-4E0F-BF70-8F62454B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变化部分：第几天的编号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3D94C12E-A40E-40D8-8BDB-F0F0CD263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目标：修改天数后，不必复制多行print</a:t>
            </a:r>
          </a:p>
        </p:txBody>
      </p:sp>
    </p:spTree>
    <p:extLst>
      <p:ext uri="{BB962C8B-B14F-4D97-AF65-F5344CB8AC3E}">
        <p14:creationId xmlns:p14="http://schemas.microsoft.com/office/powerpoint/2010/main" val="16948438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3-0">
            <a:extLst xmlns:a="http://schemas.openxmlformats.org/drawingml/2006/main">
              <a:ext uri="{FF2B5EF4-FFF2-40B4-BE49-F238E27FC236}">
                <a16:creationId xmlns:a16="http://schemas.microsoft.com/office/drawing/2014/main" id="{AC1A6B4A-E006-4A84-8C0E-C8C9C01A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for循环与本轮编号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ECB70FD3-5DB6-460E-9354-B0E41E80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A026EBC6-7A75-45FE-AC2E-FE0442E4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18227A2A-2687-4E52-BA80-7259185A4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取一个数，做一次同样的动作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873C9024-64E5-4F3E-8081-AC1FC9F5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for：逐个取数，重复执行循环体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D4085B4C-12E4-4D38-8B73-E213D590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day：保存这一轮取到的编号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8452A933-D11F-4A1F-84B7-B43AFDCF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缩进：圈定每轮要重复的语句</a:t>
            </a:r>
          </a:p>
        </p:txBody>
      </p:sp>
    </p:spTree>
    <p:extLst>
      <p:ext uri="{BB962C8B-B14F-4D97-AF65-F5344CB8AC3E}">
        <p14:creationId xmlns:p14="http://schemas.microsoft.com/office/powerpoint/2010/main" val="7098318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4-0">
            <a:extLst xmlns:a="http://schemas.openxmlformats.org/drawingml/2006/main">
              <a:ext uri="{FF2B5EF4-FFF2-40B4-BE49-F238E27FC236}">
                <a16:creationId xmlns:a16="http://schemas.microsoft.com/office/drawing/2014/main" id="{18FF13DB-6A54-40D0-8FF1-93C72B36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生成5条提醒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7F6FA4D7-0A39-4F2E-B840-90036F81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BDEE75B6-77D5-4A9C-8AB8-B66E97AA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774A9267-5331-4B27-AE07-78B7C904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5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3BD43003-462C-44DA-A82F-2F2FEEB5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023B0751-C2A8-4583-8BE8-2608E237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print("打卡", day)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3BF6185B-06F3-4CCF-8FA4-559591ED9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print("计划完成")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D318026D-86E5-413B-B67B-824F2951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冒号后进入循环体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098D55F8-B78C-46F8-BF3F-B7E94F93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缩进的print重复执行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5AA6BF1-C35D-4E99-9367-0A691E41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顶格的提示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在循环后执行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4C1B2EEF-FDC3-4F37-B097-8CDC3F37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days是总天数；day是每一轮的编号。</a:t>
            </a:r>
          </a:p>
        </p:txBody>
      </p:sp>
    </p:spTree>
    <p:extLst>
      <p:ext uri="{BB962C8B-B14F-4D97-AF65-F5344CB8AC3E}">
        <p14:creationId xmlns:p14="http://schemas.microsoft.com/office/powerpoint/2010/main" val="19510769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E2E2DFB0-E354-48AA-8D28-0810F434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range不包含终点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7304381A-44A8-42BC-BEF7-F738A2C80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BA4DF825-4A3B-4FE8-A554-EB65AEEB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A30D6-9490-47B0-AB27-17443CB5D2B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000500"/>
                <a:gridCol w="4572000"/>
                <a:gridCol w="2190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写法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实际提供的数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数量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range(5)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0、1、2、3、4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range(2, 7)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2、3、4、5、6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range(2, 10, 2)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2、4、6、8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69D04037-6A0E-436A-AB88-5D253C68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包含起点，不包含终点；省略起点时从0开始。</a:t>
            </a:r>
          </a:p>
        </p:txBody>
      </p:sp>
    </p:spTree>
    <p:extLst>
      <p:ext uri="{BB962C8B-B14F-4D97-AF65-F5344CB8AC3E}">
        <p14:creationId xmlns:p14="http://schemas.microsoft.com/office/powerpoint/2010/main" val="14951191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6-0">
            <a:extLst xmlns:a="http://schemas.openxmlformats.org/drawingml/2006/main">
              <a:ext uri="{FF2B5EF4-FFF2-40B4-BE49-F238E27FC236}">
                <a16:creationId xmlns:a16="http://schemas.microsoft.com/office/drawing/2014/main" id="{6429A7C4-3ED6-4B34-B6AC-9147605B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缩进决定重复次数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BA0469ED-D183-4158-A85D-3C82CBB5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B01C46A9-C134-4159-842F-A2400498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60E58231-9E7F-4728-842D-0AD1D068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5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38B33EF6-0EA5-4ED7-9719-239ED610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D0B3F2A2-B372-4237-912A-CDEF77FA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print("打卡", day)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28CA9D2D-2550-4CE9-8E4A-A73C453F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print("计划完成")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A7A16643-D83A-4879-AC69-4A4A41A1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两行属于同一循环体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C1C1F80E-353C-45BF-A722-10517E37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先预测每行执行次数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2A94F07E-4C7A-454C-A4E8-4BE4DC81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修复时只改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最后一行缩进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02DE5E26-A2EF-41F9-89AE-67953430B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完成提示缩进到循环内，就会跟着每轮执行。</a:t>
            </a:r>
          </a:p>
        </p:txBody>
      </p:sp>
    </p:spTree>
    <p:extLst>
      <p:ext uri="{BB962C8B-B14F-4D97-AF65-F5344CB8AC3E}">
        <p14:creationId xmlns:p14="http://schemas.microsoft.com/office/powerpoint/2010/main" val="3621540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DB07EFD0-A9A4-430C-8790-0C29F53B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编号与次数的区别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4C8EBB63-CC6B-4CDD-9D54-2285DDA4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ECBAE299-B4E0-48F8-9534-88233823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5C994834-9B5E-4FCF-A7A5-9136C48B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常见误判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AA340097-EC05-4F0C-8166-E64050A7A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可靠核对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287A35D0-B400-499C-A708-CECB7F66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终点写几，就包含几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56E23491-2A76-421E-998B-E6FD4546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最后编号就是总次数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2B354F1A-926A-41B1-BA46-F51D3852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能运行就表示没有漏号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B376BDA0-90C4-4A9A-9CEE-F295E809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把range提供的数列出来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562479E2-2DFB-4CBC-ABA5-E1C438B5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分别记录首尾与数量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82428C6E-F286-4EE7-896C-FF244A7B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再检查结束提示出现次数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C9B41BF-CE7C-428D-AA8C-204EDD43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提醒条数与全部输出行数，可能相差1。</a:t>
            </a:r>
          </a:p>
        </p:txBody>
      </p:sp>
    </p:spTree>
    <p:extLst>
      <p:ext uri="{BB962C8B-B14F-4D97-AF65-F5344CB8AC3E}">
        <p14:creationId xmlns:p14="http://schemas.microsoft.com/office/powerpoint/2010/main" val="2099713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F15C882F-0E33-45B8-8321-4294684A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B1665714-0C16-46E6-9BCA-7C7B067C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D6CF6E66-C43A-4683-871B-100ABB56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5F212CEB-7786-4352-B771-DF8F54CE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9E6FA0ED-653B-471A-A7D7-37933973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6E083AE0-E90D-44A8-8C71-4A9A5986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先数range给出的数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E338F3D0-AD04-492B-863E-9F2875B3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A0303D24-B3F0-4F72-ABC9-650602A9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想要3就写到4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877EB64E-ADE9-48E4-BC29-7AB2C0C5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F03860E3-1FE6-4E51-9DE5-38C8ED83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看清循环内外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2FD3435-9896-44DA-9CB6-30EE5BDA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178E8E41-B273-49AB-BEA2-9FE51D2B4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发三条编号提醒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1D7C1782-C9E7-4331-900B-C42E5AA18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CADE529F-4F9A-4FE3-9AE9-167F0B44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结束提示只发一次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EBC5D77D-20DE-44E7-91CD-B2928382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aac438ad377455e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5379126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180DC974-0BA6-4A8F-AC18-00FC3A63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06CBB8C0-957D-4BB6-81A7-C61FE83C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7天与21天的提醒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C2CA5212-60F8-428E-A47C-9A0D8E39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86C62587-5C78-4C6C-BF8B-033F40D4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BEFD083B-B87C-42BB-A332-CFE7E019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DF75DE93-F42E-44EF-BF9E-AF2DAD71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使用网站原任务，先生成7天运动提醒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3F28D5E6-4D7F-406D-B30A-EFC1D003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1AAC16E1-0B57-4953-8AA9-83045AE30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只改days为21，保留循环结构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6F16340D-5DCC-4E48-ADE8-5A69D4E6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068A7C73-FFC1-41C5-8B11-3EDFCEB8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记录首条、末条、提醒总数、结束次数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9667477F-686D-48F3-A942-82521B02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40E3EFC1-5D5F-4A80-823F-7B418870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运行本课检验，依据差异定位错误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1B67617C-F3DB-4216-82D7-7AADF2B4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a197d44ca33491a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20528954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6CF5D2FD-BE81-4882-95F8-450318F3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计划天数的边界测试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164D4D4C-3979-484B-8E00-90733902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78E97990-6ECE-4981-A7E1-B11443C9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E5A56-C734-44E5-AAF0-67BF56E494F3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4000500"/>
                <a:gridCol w="3905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输入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记录证据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重点检查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首尾与条数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有没有漏掉首日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完整编号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有没有多出终点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先预测，再运行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哪些语句仍会执行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0C9F9AA9-15E7-4EEB-AB97-93984D97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本课天数约定为非负整数；测试前先写预测。</a:t>
            </a:r>
          </a:p>
        </p:txBody>
      </p:sp>
    </p:spTree>
    <p:extLst>
      <p:ext uri="{BB962C8B-B14F-4D97-AF65-F5344CB8AC3E}">
        <p14:creationId xmlns:p14="http://schemas.microsoft.com/office/powerpoint/2010/main" val="5165277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04133FB7-CB29-43A1-8546-285D0BC3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6718A4CD-DE7A-414B-AC0A-D1178617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迁移：校园观察提醒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1F692DC7-9D19-40CD-A698-F454FD2B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EF945F89-F3D3-4FB7-84B7-DE23F09E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A2919591-94FC-4F1E-81EB-8390E512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D9AC12A0-CD00-454B-832D-E09FC444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先通过原文案检验，另存迁移副本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846632B1-1D9D-408A-9752-37BC54AB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AFCA4F2B-9450-455E-9CA0-539257F7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修改文案，用首尾与次数手工核对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22CED899-B1E8-4E71-AD3A-A6343F5E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F532A439-1FC7-4FCC-AAA0-A0383470C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最后恢复原运动文字，重新检测通过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ECBAB998-A24A-48B9-A28E-1D5A71B2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8b678a97fa94e13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89623645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8972A801-025E-480D-B4FC-46B63EA8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循环次数的证据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C9517781-00DC-47D5-BD63-8E2A7B63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69D3A38B-4915-4363-B943-938A8478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4DD146BA-C680-499C-98C1-EB4D5C99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不用逐行读完，怎样证明21天提醒正确？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ABCBC319-53FC-4E4F-A7BD-E05FC0E1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首条与末条分别是什么？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E5A3A1C3-0072-4688-B614-97D0529C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提醒总条数怎样数？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12A5983F-BD0A-4D70-B949-778FBB84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结束提示为什么只需一条？</a:t>
            </a:r>
          </a:p>
        </p:txBody>
      </p:sp>
    </p:spTree>
    <p:extLst>
      <p:ext uri="{BB962C8B-B14F-4D97-AF65-F5344CB8AC3E}">
        <p14:creationId xmlns:p14="http://schemas.microsoft.com/office/powerpoint/2010/main" val="16601445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2F97A0C3-9A5B-4D54-BF01-4E9D460B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F766A3A1-FF63-43FF-8366-AEDF4FA3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87437BC0-9025-4F4F-A413-9670A745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72CEF494-165C-4B25-A3E7-5932ECDF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E5E2DAEF-D653-4111-9014-AA163BD7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28456C4C-EB17-4037-9AD7-0A2A8CA4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F88E1D7E-9A47-48B5-88A9-9B8706F5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9FEE0DDA-2953-4A77-A30C-6BFF125E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30955BF2-B4A4-4B83-8E80-EACEB783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9B3165BE-972A-4ED9-B62F-7F887376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BBC52B3C-4350-40ED-9206-B1CD8653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4fa487b0bc0d44b7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21241951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FA54A34F-6864-4431-93C4-B6222911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重复的范围与次数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D36FC608-A68E-4770-9366-932D88B0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86F52B77-AA0C-4C60-8096-C860FE80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D1E22574-0429-45EE-86F0-80514AAF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for重复执行缩进的循环体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11ADBC60-6FA9-4913-A46D-7424C0AFD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range不含终点，编号到days就写days+1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0C5C0CFC-258A-4235-9B62-DC7254C1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同时核对首尾、提醒条数与结束次数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72872B2F-A9D2-4BF6-9083-FD3A18FF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70529c28df5343c9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1290879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2026-10-13T08:41:36.6240000Z</dcterms:created>
  <dcterms:modified xsi:type="dcterms:W3CDTF">2026-10-13T08:41:36.6240000Z</dcterms:modified>
</coreProperties>
</file>